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41F2-DD47-5A12-908E-6C366C7170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674F2-12B9-3B2C-2589-866CEDB33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8CA9E-178C-7641-4F85-5E759ECA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6DC81-5D12-F66F-70FD-E7405D00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2EBC7-4F9B-84AD-4E88-C842C85B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6C51-A47A-B7F8-6EF6-F06A4DE0B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A8439-A825-ABAC-1C68-661B0F406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176AA-C416-D8DC-97FA-0F28805A8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67520-AD1D-4306-102D-BC077910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8E7ED-2808-5374-42D9-2C8B6C90E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D08D69-D837-C2F5-14CE-71053246CF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75D94-B6F5-1BE6-11AD-C65AC9C7F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50356-44B9-179C-36FD-D6232627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49EB-D441-7ADD-4873-7ADA6110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27702-40D3-C409-64B7-578C0881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3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16797-ED29-56DA-DAE6-5A23486A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E05BB-86D7-C0A8-71C6-68D16AF9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6C082-70E4-355F-A426-137A296BA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36BA2-E28F-1D48-ACFA-C53B289C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A9C6B-AE50-7216-8456-5232007E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1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23FAE-39EC-211C-8082-D8440C14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D626C-EF52-ADEB-66D6-BD7F5BF03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37639-8B6F-F81C-37D9-6BCE08111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A118E-7782-3D34-D29A-64F50691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4B38-E610-2358-3455-BEBFE55B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5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91086-3883-4463-5814-1FF26F579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D75F-8FC1-C136-8A1C-53EB803FA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9D72-5506-8DB7-42FE-1942B6D2D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412F7-A072-81EA-DA72-B67764108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1B0FB0-637D-1E1D-DE86-C631612D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50CCC-B49A-D34B-2C36-E62742FD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1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EA4EE-5CFD-0902-6BA2-DAC63C9E9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584CC-023D-CB3A-2EC6-F5629DAA3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212B1-E18D-A35A-0915-B2E6C49FA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DD81F7-6475-D821-14E6-7C232E05A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099B03-A5C3-3824-A674-F3C488C15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495CE-AD1B-1985-D6DA-C5FE701E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3E53-A746-8196-19CD-3836E1A9D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1DD95A-8312-0C87-BC8D-DEB7417B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8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8B08D-0BA6-7A87-E760-E1D22CCD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F30E17-4A2D-9DFC-ACDE-341EEC26D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F2270-74E3-EF68-A544-E1DB280F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61184-EF47-048E-7EAC-BD7709FF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E8FFF5-0EEA-0FB3-7A85-D21008D51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67EE3-9A3F-D94B-15D3-2D9BAC66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D9612-726B-7D8B-5C30-35D80695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2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CB369-0947-1EC8-119E-1C4B2F1BE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81E02-2CE5-72A8-3CEE-AD7725E59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6BBB7-5A6F-B876-D0A8-9580E15A4C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98C6F-DB44-03F7-1152-EA5F5ED7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525E7F-519C-3CD7-8BF1-08035574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CA96E-4EDF-2208-2E76-0702B359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CEC2-9D5D-15F4-9CBD-12132AA26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830048-C3A0-11F2-CB68-7B02C9D3F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AA8FA-01F3-B86D-E3CF-3DBDDB234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7A033-DFBE-796E-643A-3F40DBEFE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0FE69-5794-A584-1CF7-1218ED209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6F36DC-6FCE-214A-6321-1A815722A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6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AABDC-1152-B40C-4189-D7AF30B7D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8FFD9-039B-2CC6-E679-D7A0D3305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42714-C903-A2C6-3E0E-1F83D3A12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875C-2B61-48BE-826B-B582BF02DDA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74B21-A293-29D2-9F89-64D4FB7EF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8081C-2652-0229-498D-80F3CEE2C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90CA-BA26-415A-9AFC-1B01B980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30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160A7-EB29-6E29-10A2-7F62D289D8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29E10-46A2-0177-D706-88F734A182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1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1380E6-0007-8E0F-1905-6104BE774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4976"/>
              </p:ext>
            </p:extLst>
          </p:nvPr>
        </p:nvGraphicFramePr>
        <p:xfrm>
          <a:off x="3723861" y="821635"/>
          <a:ext cx="5340625" cy="5830965"/>
        </p:xfrm>
        <a:graphic>
          <a:graphicData uri="http://schemas.openxmlformats.org/drawingml/2006/table">
            <a:tbl>
              <a:tblPr/>
              <a:tblGrid>
                <a:gridCol w="1657436">
                  <a:extLst>
                    <a:ext uri="{9D8B030D-6E8A-4147-A177-3AD203B41FA5}">
                      <a16:colId xmlns:a16="http://schemas.microsoft.com/office/drawing/2014/main" val="1415286892"/>
                    </a:ext>
                  </a:extLst>
                </a:gridCol>
                <a:gridCol w="535736">
                  <a:extLst>
                    <a:ext uri="{9D8B030D-6E8A-4147-A177-3AD203B41FA5}">
                      <a16:colId xmlns:a16="http://schemas.microsoft.com/office/drawing/2014/main" val="776873644"/>
                    </a:ext>
                  </a:extLst>
                </a:gridCol>
                <a:gridCol w="1272375">
                  <a:extLst>
                    <a:ext uri="{9D8B030D-6E8A-4147-A177-3AD203B41FA5}">
                      <a16:colId xmlns:a16="http://schemas.microsoft.com/office/drawing/2014/main" val="1384213399"/>
                    </a:ext>
                  </a:extLst>
                </a:gridCol>
                <a:gridCol w="1875078">
                  <a:extLst>
                    <a:ext uri="{9D8B030D-6E8A-4147-A177-3AD203B41FA5}">
                      <a16:colId xmlns:a16="http://schemas.microsoft.com/office/drawing/2014/main" val="1734555749"/>
                    </a:ext>
                  </a:extLst>
                </a:gridCol>
              </a:tblGrid>
              <a:tr h="23656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 PHOTO QUIZ ANSWER SHEET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47641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7590003"/>
                  </a:ext>
                </a:extLst>
              </a:tr>
              <a:tr h="192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TOPIC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PHOTO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613605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69544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DOORS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Nuremberg, Germany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Offices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6322380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Christian Science Mother Church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56635289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161100"/>
                  </a:ext>
                </a:extLst>
              </a:tr>
              <a:tr h="591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RHINOCEROS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Outside the School of the Museum of Fine Arts OR at Harvard's Molecular &amp; Cellular Biology Bldg.</a:t>
                      </a:r>
                    </a:p>
                  </a:txBody>
                  <a:tcPr marL="6820" marR="6820" marT="682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77185938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Paris, France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Outside the Musee d'Orsay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916866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963133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BARREL-VAULTED CEILING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Adams Courthouse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9336615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Paris, France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Musee d'Orsay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7114423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448564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CHANDELIERS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Church of the Covenant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05322457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Budapest, Hungary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Mathias Church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478636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372515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DRAGONS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Budapest, Hungary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Fisherman's Bastion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6278099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Trust Co. Building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4249100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23706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FOUNTAINS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Salzburg, Austria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Bishop's Garden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4999482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Public Garden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5632978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851290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SYNAGOGUES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Budapest, Hungary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 Synagogue, Dohany Street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3484302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Vilna Shul, 18 Phillips Street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8731206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265049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CHANEL STORE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 Newbury Street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4405118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Paris, France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Rue Cambon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6922744"/>
                  </a:ext>
                </a:extLst>
              </a:tr>
              <a:tr h="17174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146076"/>
                  </a:ext>
                </a:extLst>
              </a:tr>
              <a:tr h="18197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ALLEYS</a:t>
                      </a:r>
                    </a:p>
                  </a:txBody>
                  <a:tcPr marL="6820" marR="6820" marT="68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Lucerne, Switzerland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9321274"/>
                  </a:ext>
                </a:extLst>
              </a:tr>
              <a:tr h="181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Boston, MA 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Charter Street to Commercial Street</a:t>
                      </a:r>
                    </a:p>
                  </a:txBody>
                  <a:tcPr marL="6820" marR="6820" marT="682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98549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615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Office PowerPoint</Application>
  <PresentationFormat>Widescreen</PresentationFormat>
  <Paragraphs>104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Aline Kaplan</dc:creator>
  <cp:lastModifiedBy>Aline Kaplan</cp:lastModifiedBy>
  <cp:revision>1</cp:revision>
  <dcterms:created xsi:type="dcterms:W3CDTF">2023-02-06T19:37:36Z</dcterms:created>
  <dcterms:modified xsi:type="dcterms:W3CDTF">2023-02-06T19:38:52Z</dcterms:modified>
</cp:coreProperties>
</file>