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541F2-DD47-5A12-908E-6C366C7170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3674F2-12B9-3B2C-2589-866CEDB331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8CA9E-178C-7641-4F85-5E759ECA9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6875C-2B61-48BE-826B-B582BF02DDA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6DC81-5D12-F66F-70FD-E7405D005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2EBC7-4F9B-84AD-4E88-C842C85B6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390CA-BA26-415A-9AFC-1B01B980C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672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D6C51-A47A-B7F8-6EF6-F06A4DE0B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BA8439-A825-ABAC-1C68-661B0F4065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8176AA-C416-D8DC-97FA-0F28805A8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6875C-2B61-48BE-826B-B582BF02DDA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67520-AD1D-4306-102D-BC0779101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8E7ED-2808-5374-42D9-2C8B6C90E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390CA-BA26-415A-9AFC-1B01B980C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6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D08D69-D837-C2F5-14CE-71053246CF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875D94-B6F5-1BE6-11AD-C65AC9C7F3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850356-44B9-179C-36FD-D6232627A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6875C-2B61-48BE-826B-B582BF02DDA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749EB-D441-7ADD-4873-7ADA6110C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127702-40D3-C409-64B7-578C08816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390CA-BA26-415A-9AFC-1B01B980C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536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16797-ED29-56DA-DAE6-5A23486A1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BE05BB-86D7-C0A8-71C6-68D16AF90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6C082-70E4-355F-A426-137A296BA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6875C-2B61-48BE-826B-B582BF02DDA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D36BA2-E28F-1D48-ACFA-C53B289C8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EA9C6B-AE50-7216-8456-5232007E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390CA-BA26-415A-9AFC-1B01B980C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212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23FAE-39EC-211C-8082-D8440C145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4D626C-EF52-ADEB-66D6-BD7F5BF039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37639-8B6F-F81C-37D9-6BCE08111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6875C-2B61-48BE-826B-B582BF02DDA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A118E-7782-3D34-D29A-64F506913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ED4B38-E610-2358-3455-BEBFE55BB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390CA-BA26-415A-9AFC-1B01B980C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552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91086-3883-4463-5814-1FF26F579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7D75F-8FC1-C136-8A1C-53EB803FA8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BB9D72-5506-8DB7-42FE-1942B6D2D9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9412F7-A072-81EA-DA72-B67764108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6875C-2B61-48BE-826B-B582BF02DDA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1B0FB0-637D-1E1D-DE86-C631612D5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450CCC-B49A-D34B-2C36-E62742FDB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390CA-BA26-415A-9AFC-1B01B980C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719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EA4EE-5CFD-0902-6BA2-DAC63C9E9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5584CC-023D-CB3A-2EC6-F5629DAA3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C212B1-E18D-A35A-0915-B2E6C49FAE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DD81F7-6475-D821-14E6-7C232E05A0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099B03-A5C3-3824-A674-F3C488C15F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4495CE-AD1B-1985-D6DA-C5FE701E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6875C-2B61-48BE-826B-B582BF02DDA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4B3E53-A746-8196-19CD-3836E1A9D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1DD95A-8312-0C87-BC8D-DEB7417B1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390CA-BA26-415A-9AFC-1B01B980C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681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8B08D-0BA6-7A87-E760-E1D22CCDB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F30E17-4A2D-9DFC-ACDE-341EEC26D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6875C-2B61-48BE-826B-B582BF02DDA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CF2270-74E3-EF68-A544-E1DB280F3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C61184-EF47-048E-7EAC-BD7709FF1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390CA-BA26-415A-9AFC-1B01B980C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547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E8FFF5-0EEA-0FB3-7A85-D21008D51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6875C-2B61-48BE-826B-B582BF02DDA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F67EE3-9A3F-D94B-15D3-2D9BAC66B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5D9612-726B-7D8B-5C30-35D80695C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390CA-BA26-415A-9AFC-1B01B980C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823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CB369-0947-1EC8-119E-1C4B2F1BE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81E02-2CE5-72A8-3CEE-AD7725E59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A6BBB7-5A6F-B876-D0A8-9580E15A4C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A98C6F-DB44-03F7-1152-EA5F5ED7A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6875C-2B61-48BE-826B-B582BF02DDA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525E7F-519C-3CD7-8BF1-08035574E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ACA96E-4EDF-2208-2E76-0702B3599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390CA-BA26-415A-9AFC-1B01B980C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63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BCEC2-9D5D-15F4-9CBD-12132AA26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830048-C3A0-11F2-CB68-7B02C9D3FE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0AA8FA-01F3-B86D-E3CF-3DBDDB234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37A033-DFBE-796E-643A-3F40DBEFE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6875C-2B61-48BE-826B-B582BF02DDA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D0FE69-5794-A584-1CF7-1218ED209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6F36DC-6FCE-214A-6321-1A815722A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390CA-BA26-415A-9AFC-1B01B980C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265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8AABDC-1152-B40C-4189-D7AF30B7D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8FFD9-039B-2CC6-E679-D7A0D3305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42714-C903-A2C6-3E0E-1F83D3A129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6875C-2B61-48BE-826B-B582BF02DDA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74B21-A293-29D2-9F89-64D4FB7EF9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A8081C-2652-0229-498D-80F3CEE2C5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390CA-BA26-415A-9AFC-1B01B980C7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530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160A7-EB29-6E29-10A2-7F62D289D8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429E10-46A2-0177-D706-88F734A182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119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41380E6-0007-8E0F-1905-6104BE7745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994976"/>
              </p:ext>
            </p:extLst>
          </p:nvPr>
        </p:nvGraphicFramePr>
        <p:xfrm>
          <a:off x="3723861" y="821635"/>
          <a:ext cx="5340625" cy="5830965"/>
        </p:xfrm>
        <a:graphic>
          <a:graphicData uri="http://schemas.openxmlformats.org/drawingml/2006/table">
            <a:tbl>
              <a:tblPr/>
              <a:tblGrid>
                <a:gridCol w="1657436">
                  <a:extLst>
                    <a:ext uri="{9D8B030D-6E8A-4147-A177-3AD203B41FA5}">
                      <a16:colId xmlns:a16="http://schemas.microsoft.com/office/drawing/2014/main" val="1415286892"/>
                    </a:ext>
                  </a:extLst>
                </a:gridCol>
                <a:gridCol w="535736">
                  <a:extLst>
                    <a:ext uri="{9D8B030D-6E8A-4147-A177-3AD203B41FA5}">
                      <a16:colId xmlns:a16="http://schemas.microsoft.com/office/drawing/2014/main" val="776873644"/>
                    </a:ext>
                  </a:extLst>
                </a:gridCol>
                <a:gridCol w="1272375">
                  <a:extLst>
                    <a:ext uri="{9D8B030D-6E8A-4147-A177-3AD203B41FA5}">
                      <a16:colId xmlns:a16="http://schemas.microsoft.com/office/drawing/2014/main" val="1384213399"/>
                    </a:ext>
                  </a:extLst>
                </a:gridCol>
                <a:gridCol w="1875078">
                  <a:extLst>
                    <a:ext uri="{9D8B030D-6E8A-4147-A177-3AD203B41FA5}">
                      <a16:colId xmlns:a16="http://schemas.microsoft.com/office/drawing/2014/main" val="1734555749"/>
                    </a:ext>
                  </a:extLst>
                </a:gridCol>
              </a:tblGrid>
              <a:tr h="23656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BOSTON PHOTO QUIZ ANSWER SHEET</a:t>
                      </a:r>
                    </a:p>
                  </a:txBody>
                  <a:tcPr marL="6820" marR="6820" marT="68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47641"/>
                  </a:ext>
                </a:extLst>
              </a:tr>
              <a:tr h="17174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0" marR="6820" marT="68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0" marR="6820" marT="68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0" marR="6820" marT="68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20" marR="6820" marT="682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17590003"/>
                  </a:ext>
                </a:extLst>
              </a:tr>
              <a:tr h="1920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TOPIC</a:t>
                      </a:r>
                    </a:p>
                  </a:txBody>
                  <a:tcPr marL="6820" marR="6820" marT="68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PHOTO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CITY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LOCATION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6613605"/>
                  </a:ext>
                </a:extLst>
              </a:tr>
              <a:tr h="17174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7869544"/>
                  </a:ext>
                </a:extLst>
              </a:tr>
              <a:tr h="18197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DOORS</a:t>
                      </a:r>
                    </a:p>
                  </a:txBody>
                  <a:tcPr marL="6820" marR="6820" marT="68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Nuremberg, Germany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City Offices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6322380"/>
                  </a:ext>
                </a:extLst>
              </a:tr>
              <a:tr h="1819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Boston, MA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Christian Science Mother Church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56635289"/>
                  </a:ext>
                </a:extLst>
              </a:tr>
              <a:tr h="17174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161100"/>
                  </a:ext>
                </a:extLst>
              </a:tr>
              <a:tr h="5914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RHINOCEROS</a:t>
                      </a:r>
                    </a:p>
                  </a:txBody>
                  <a:tcPr marL="6820" marR="6820" marT="68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820" marR="6820" marT="682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Boston, MA</a:t>
                      </a:r>
                    </a:p>
                  </a:txBody>
                  <a:tcPr marL="6820" marR="6820" marT="682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Outside the School of the Museum of Fine Arts OR at Harvard's Molecular &amp; Cellular Biology Bldg.</a:t>
                      </a:r>
                    </a:p>
                  </a:txBody>
                  <a:tcPr marL="6820" marR="6820" marT="682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77185938"/>
                  </a:ext>
                </a:extLst>
              </a:tr>
              <a:tr h="1819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Paris, France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Outside the Musee d'Orsay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0916866"/>
                  </a:ext>
                </a:extLst>
              </a:tr>
              <a:tr h="17174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963133"/>
                  </a:ext>
                </a:extLst>
              </a:tr>
              <a:tr h="18197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BARREL-VAULTED CEILING</a:t>
                      </a:r>
                    </a:p>
                  </a:txBody>
                  <a:tcPr marL="6820" marR="6820" marT="68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Boston, MA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Adams Courthouse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19336615"/>
                  </a:ext>
                </a:extLst>
              </a:tr>
              <a:tr h="1819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Paris, France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Musee d'Orsay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47114423"/>
                  </a:ext>
                </a:extLst>
              </a:tr>
              <a:tr h="17174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3448564"/>
                  </a:ext>
                </a:extLst>
              </a:tr>
              <a:tr h="18197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CHANDELIERS</a:t>
                      </a:r>
                    </a:p>
                  </a:txBody>
                  <a:tcPr marL="6820" marR="6820" marT="68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Boston, MA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Church of the Covenant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05322457"/>
                  </a:ext>
                </a:extLst>
              </a:tr>
              <a:tr h="1819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Budapest, Hungary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St. Mathias Church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478636"/>
                  </a:ext>
                </a:extLst>
              </a:tr>
              <a:tr h="17174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372515"/>
                  </a:ext>
                </a:extLst>
              </a:tr>
              <a:tr h="18197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DRAGONS</a:t>
                      </a:r>
                    </a:p>
                  </a:txBody>
                  <a:tcPr marL="6820" marR="6820" marT="68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Budapest, Hungary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Fisherman's Bastion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6278099"/>
                  </a:ext>
                </a:extLst>
              </a:tr>
              <a:tr h="1819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Boston, MA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International Trust Co. Building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4249100"/>
                  </a:ext>
                </a:extLst>
              </a:tr>
              <a:tr h="17174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23706"/>
                  </a:ext>
                </a:extLst>
              </a:tr>
              <a:tr h="18197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FOUNTAINS</a:t>
                      </a:r>
                    </a:p>
                  </a:txBody>
                  <a:tcPr marL="6820" marR="6820" marT="68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Salzburg, Austria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Bishop's Garden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44999482"/>
                  </a:ext>
                </a:extLst>
              </a:tr>
              <a:tr h="1819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Boston, MA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Public Garden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65632978"/>
                  </a:ext>
                </a:extLst>
              </a:tr>
              <a:tr h="17174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0851290"/>
                  </a:ext>
                </a:extLst>
              </a:tr>
              <a:tr h="18197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SYNAGOGUES</a:t>
                      </a:r>
                    </a:p>
                  </a:txBody>
                  <a:tcPr marL="6820" marR="6820" marT="68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Budapest, Hungary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Great Synagogue, Dohany Street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93484302"/>
                  </a:ext>
                </a:extLst>
              </a:tr>
              <a:tr h="1819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Boston, MA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Vilna Shul, 18 Phillips Street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48731206"/>
                  </a:ext>
                </a:extLst>
              </a:tr>
              <a:tr h="17174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6265049"/>
                  </a:ext>
                </a:extLst>
              </a:tr>
              <a:tr h="18197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CHANEL STORE</a:t>
                      </a:r>
                    </a:p>
                  </a:txBody>
                  <a:tcPr marL="6820" marR="6820" marT="68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Boston, MA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 Newbury Street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405118"/>
                  </a:ext>
                </a:extLst>
              </a:tr>
              <a:tr h="1819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Paris, France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Rue Cambon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96922744"/>
                  </a:ext>
                </a:extLst>
              </a:tr>
              <a:tr h="17174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5146076"/>
                  </a:ext>
                </a:extLst>
              </a:tr>
              <a:tr h="18197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ALLEYS</a:t>
                      </a:r>
                    </a:p>
                  </a:txBody>
                  <a:tcPr marL="6820" marR="6820" marT="68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Lucerne, Switzerland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9321274"/>
                  </a:ext>
                </a:extLst>
              </a:tr>
              <a:tr h="1819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Boston, MA 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Charter Street to Commercial Street</a:t>
                      </a:r>
                    </a:p>
                  </a:txBody>
                  <a:tcPr marL="6820" marR="6820" marT="68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98549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6156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205</Words>
  <Application>Microsoft Office PowerPoint</Application>
  <PresentationFormat>Widescreen</PresentationFormat>
  <Paragraphs>104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Aline Kaplan</dc:creator>
  <cp:lastModifiedBy>Aline Kaplan</cp:lastModifiedBy>
  <cp:revision>1</cp:revision>
  <dcterms:created xsi:type="dcterms:W3CDTF">2023-02-06T19:37:36Z</dcterms:created>
  <dcterms:modified xsi:type="dcterms:W3CDTF">2023-02-06T19:38:52Z</dcterms:modified>
</cp:coreProperties>
</file>